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Saved Games\Desktop\мухиной\2f78bab41b06a439218b9713a799acf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3063" y="-28259"/>
            <a:ext cx="5328592" cy="684969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764704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Почтовая открытка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6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lga\Saved Games\Desktop\мухиной\4d2a043ee203c51e038c7948128302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275856" cy="436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301208"/>
            <a:ext cx="3653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Панно – коллаж в стиле старинной почтовой открытки </a:t>
            </a:r>
            <a:r>
              <a:rPr lang="ru-RU" dirty="0"/>
              <a:t>и</a:t>
            </a:r>
            <a:r>
              <a:rPr lang="ru-RU" dirty="0" smtClean="0"/>
              <a:t>з разных кусочков бумаги..  </a:t>
            </a:r>
            <a:r>
              <a:rPr lang="ru-RU" dirty="0"/>
              <a:t>и</a:t>
            </a:r>
            <a:r>
              <a:rPr lang="ru-RU" dirty="0" smtClean="0"/>
              <a:t> чайных пакетиков</a:t>
            </a:r>
            <a:endParaRPr lang="ru-RU" dirty="0"/>
          </a:p>
        </p:txBody>
      </p:sp>
      <p:pic>
        <p:nvPicPr>
          <p:cNvPr id="3" name="Изображение 2" descr="IMG_046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0"/>
            <a:ext cx="4351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7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lga\Saved Games\Desktop\мухиной\e7f71dd85394f40484a3b0d41c109fc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56" b="98510" l="9938" r="100000">
                        <a14:foregroundMark x1="27743" y1="7119" x2="27743" y2="7119"/>
                        <a14:foregroundMark x1="21739" y1="13079" x2="21739" y2="13079"/>
                        <a14:foregroundMark x1="22360" y1="35762" x2="22360" y2="35762"/>
                        <a14:foregroundMark x1="21532" y1="62252" x2="21532" y2="62252"/>
                        <a14:foregroundMark x1="22774" y1="55132" x2="22774" y2="55132"/>
                        <a14:backgroundMark x1="91718" y1="35265" x2="91718" y2="35265"/>
                        <a14:backgroundMark x1="79710" y1="3974" x2="79710" y2="3974"/>
                        <a14:backgroundMark x1="27743" y1="97682" x2="27743" y2="9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54" y="-1"/>
            <a:ext cx="4640754" cy="67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lga\Saved Games\Desktop\мухиной\fe1b0359bf5c263c60f8d030875668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965" b="97305" l="8156" r="95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315416"/>
            <a:ext cx="5876156" cy="734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32656"/>
            <a:ext cx="368665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Гербарий на чайных пакетиках…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4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ga\Saved Games\Desktop\мухиной\0713fe365cbcca9e151e19def947819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188640"/>
            <a:ext cx="3960823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lga\Saved Games\Desktop\мухиной\afcee1df0a4f7024d3177ce96c14183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77" b="99007" l="4433" r="94858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444108" cy="680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76672"/>
            <a:ext cx="295232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Использование штампов и 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</a:rPr>
              <a:t>трафаретов </a:t>
            </a:r>
          </a:p>
          <a:p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текстурной пастой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00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04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3334937" cy="6453336"/>
          </a:xfrm>
          <a:prstGeom prst="rect">
            <a:avLst/>
          </a:prstGeom>
        </p:spPr>
      </p:pic>
      <p:pic>
        <p:nvPicPr>
          <p:cNvPr id="3" name="Изображение 2" descr="IMG_046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980728"/>
            <a:ext cx="3166568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5743222"/>
            <a:ext cx="491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Коллаж </a:t>
            </a:r>
            <a:r>
              <a:rPr lang="mr-IN" sz="2400" b="1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смешанная техника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82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04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3749693" cy="3933056"/>
          </a:xfrm>
          <a:prstGeom prst="rect">
            <a:avLst/>
          </a:prstGeom>
        </p:spPr>
      </p:pic>
      <p:pic>
        <p:nvPicPr>
          <p:cNvPr id="3" name="Изображение 2" descr="IMG_046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514" y="1700808"/>
            <a:ext cx="3944762" cy="4005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778" y="5404556"/>
            <a:ext cx="2834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Осенние мотивы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05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G_0532 — копия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80"/>
            <a:ext cx="4683080" cy="3112824"/>
          </a:xfrm>
          <a:prstGeom prst="rect">
            <a:avLst/>
          </a:prstGeom>
        </p:spPr>
      </p:pic>
      <p:pic>
        <p:nvPicPr>
          <p:cNvPr id="4" name="Изображение 3" descr="IMG_0532 — копия 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548680"/>
            <a:ext cx="4085334" cy="5777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556" y="4501444"/>
            <a:ext cx="37831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ppleGothic"/>
                <a:cs typeface="Arial"/>
              </a:rPr>
              <a:t>СПОКОЙНОЙ НОЧИ,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ppleGothic"/>
                <a:cs typeface="Arial"/>
              </a:rPr>
              <a:t>         МАЛЫШИ!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/>
              <a:ea typeface="Apple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745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hp2</cp:lastModifiedBy>
  <cp:revision>12</cp:revision>
  <dcterms:created xsi:type="dcterms:W3CDTF">2019-11-10T08:38:00Z</dcterms:created>
  <dcterms:modified xsi:type="dcterms:W3CDTF">2019-12-02T10:28:31Z</dcterms:modified>
</cp:coreProperties>
</file>