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77450" cy="5668963"/>
  <p:notesSz cx="7772400" cy="10058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785">
          <p15:clr>
            <a:srgbClr val="A4A3A4"/>
          </p15:clr>
        </p15:guide>
        <p15:guide id="2" pos="317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94" autoAdjust="0"/>
  </p:normalViewPr>
  <p:slideViewPr>
    <p:cSldViewPr>
      <p:cViewPr>
        <p:scale>
          <a:sx n="80" d="100"/>
          <a:sy n="80" d="100"/>
        </p:scale>
        <p:origin x="-2166" y="-960"/>
      </p:cViewPr>
      <p:guideLst>
        <p:guide orient="horz" pos="1785"/>
        <p:guide pos="3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2676" y="-126"/>
      </p:cViewPr>
      <p:guideLst>
        <p:guide orient="horz" pos="3168"/>
        <p:guide pos="244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A6C71-FA8E-4DE1-9166-773265044428}" type="datetimeFigureOut">
              <a:rPr lang="ru-RU" smtClean="0"/>
              <a:pPr/>
              <a:t>28.09.2021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1751D-33EF-49FC-8959-3F6C8884774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655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437501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503640" y="1326240"/>
            <a:ext cx="9068760" cy="328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503640" y="1326240"/>
            <a:ext cx="291996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2"/>
          </p:nvPr>
        </p:nvSpPr>
        <p:spPr>
          <a:xfrm>
            <a:off x="3570120" y="1326240"/>
            <a:ext cx="291996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3"/>
          </p:nvPr>
        </p:nvSpPr>
        <p:spPr>
          <a:xfrm>
            <a:off x="6636240" y="1326240"/>
            <a:ext cx="291996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4"/>
          </p:nvPr>
        </p:nvSpPr>
        <p:spPr>
          <a:xfrm>
            <a:off x="503640" y="3043800"/>
            <a:ext cx="291996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5"/>
          </p:nvPr>
        </p:nvSpPr>
        <p:spPr>
          <a:xfrm>
            <a:off x="3570120" y="3043800"/>
            <a:ext cx="291996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6"/>
          </p:nvPr>
        </p:nvSpPr>
        <p:spPr>
          <a:xfrm>
            <a:off x="6636240" y="3043800"/>
            <a:ext cx="291996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503640" y="1326240"/>
            <a:ext cx="4425480" cy="328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5150880" y="1326240"/>
            <a:ext cx="4425480" cy="328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subTitle" idx="1"/>
          </p:nvPr>
        </p:nvSpPr>
        <p:spPr>
          <a:xfrm>
            <a:off x="503640" y="225720"/>
            <a:ext cx="9068760" cy="43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503640" y="1326240"/>
            <a:ext cx="44254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5150880" y="1326240"/>
            <a:ext cx="4425480" cy="328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3"/>
          </p:nvPr>
        </p:nvSpPr>
        <p:spPr>
          <a:xfrm>
            <a:off x="503640" y="3043800"/>
            <a:ext cx="44254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503640" y="1326240"/>
            <a:ext cx="4425480" cy="328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5150880" y="1326240"/>
            <a:ext cx="44254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5150880" y="3043800"/>
            <a:ext cx="44254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503640" y="1326240"/>
            <a:ext cx="44254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5150880" y="1326240"/>
            <a:ext cx="44254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503640" y="3043800"/>
            <a:ext cx="906876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503640" y="1326240"/>
            <a:ext cx="906876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503640" y="3043800"/>
            <a:ext cx="906876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503640" y="1326240"/>
            <a:ext cx="44254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5150880" y="1326240"/>
            <a:ext cx="44254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3"/>
          </p:nvPr>
        </p:nvSpPr>
        <p:spPr>
          <a:xfrm>
            <a:off x="503640" y="3043800"/>
            <a:ext cx="44254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4"/>
          </p:nvPr>
        </p:nvSpPr>
        <p:spPr>
          <a:xfrm>
            <a:off x="5150880" y="3043800"/>
            <a:ext cx="442548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687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03640" y="1326240"/>
            <a:ext cx="9068760" cy="328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503640" y="5164560"/>
            <a:ext cx="234756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445920" y="5164560"/>
            <a:ext cx="319392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7224840" y="5164560"/>
            <a:ext cx="234756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8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7718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8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1328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8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226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8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256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8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653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8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389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8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486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8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559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8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611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8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366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8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48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0</Words>
  <Application>Microsoft Office PowerPoint</Application>
  <PresentationFormat>Произвольный</PresentationFormat>
  <Paragraphs>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hp2</cp:lastModifiedBy>
  <cp:revision>52</cp:revision>
  <dcterms:modified xsi:type="dcterms:W3CDTF">2021-09-28T14:38:19Z</dcterms:modified>
</cp:coreProperties>
</file>