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1"/>
  </p:notesMasterIdLst>
  <p:sldIdLst>
    <p:sldId id="256" r:id="rId2"/>
    <p:sldId id="257" r:id="rId3"/>
    <p:sldId id="262" r:id="rId4"/>
    <p:sldId id="264" r:id="rId5"/>
    <p:sldId id="263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E6D1"/>
    <a:srgbClr val="004376"/>
    <a:srgbClr val="FDF6BF"/>
    <a:srgbClr val="FBEBA7"/>
    <a:srgbClr val="0053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68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DEB53-45DB-4D54-8D78-33405D51F108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BD961-DDAE-456C-9E75-ACC469199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46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59632" y="2499742"/>
            <a:ext cx="64007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PT Sans" panose="020B0503020203020204" pitchFamily="34" charset="-52"/>
              </a:defRPr>
            </a:lvl1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9C03-0426-4335-87F0-1DEC66CED38F}" type="datetime1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72200" y="4783457"/>
            <a:ext cx="231460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8B34-92B3-455F-B7A2-D179F0F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775" y="1264871"/>
            <a:ext cx="7630457" cy="407804"/>
          </a:xfrm>
        </p:spPr>
        <p:txBody>
          <a:bodyPr lIns="0" tIns="0" rIns="0" bIns="0"/>
          <a:lstStyle>
            <a:lvl1pPr>
              <a:defRPr sz="2650" b="1" i="0">
                <a:solidFill>
                  <a:schemeClr val="bg1"/>
                </a:solidFill>
                <a:latin typeface="PT Sans" panose="020B0503020203020204" pitchFamily="34" charset="-52"/>
                <a:cs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4932" y="2196148"/>
            <a:ext cx="7654134" cy="400110"/>
          </a:xfrm>
        </p:spPr>
        <p:txBody>
          <a:bodyPr lIns="0" tIns="0" rIns="0" bIns="0"/>
          <a:lstStyle>
            <a:lvl1pPr>
              <a:defRPr sz="2600" b="1" i="0">
                <a:solidFill>
                  <a:srgbClr val="81CAF0"/>
                </a:solidFill>
                <a:latin typeface="PT Sans" panose="020B0503020203020204" pitchFamily="34" charset="-52"/>
                <a:cs typeface="PT Sans" panose="020B0503020203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0773-71C0-44A2-BCD2-12B67728185B}" type="datetime1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8B34-92B3-455F-B7A2-D179F0F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1680" y="267494"/>
            <a:ext cx="5688632" cy="553998"/>
          </a:xfrm>
        </p:spPr>
        <p:txBody>
          <a:bodyPr lIns="0" tIns="0" rIns="0" bIns="0"/>
          <a:lstStyle>
            <a:lvl1pPr algn="ctr">
              <a:defRPr sz="3600" b="1" i="0">
                <a:solidFill>
                  <a:schemeClr val="tx1"/>
                </a:solidFill>
                <a:latin typeface="PT Sans" panose="020B0503020203020204" pitchFamily="34" charset="-52"/>
                <a:cs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8F94E-C621-472A-A98E-55019963C232}" type="datetime1">
              <a:rPr lang="ru-RU" smtClean="0"/>
              <a:pPr/>
              <a:t>11.06.2021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8B34-92B3-455F-B7A2-D179F0F1FF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3131840" y="2067694"/>
            <a:ext cx="2808288" cy="2447925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95536" y="1131590"/>
            <a:ext cx="8208912" cy="40011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T Sans" panose="020B0503020203020204" pitchFamily="34" charset="-52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2472-10CD-4FD4-B81C-E02A872959F0}" type="datetime1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8B34-92B3-455F-B7A2-D179F0F1F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823651"/>
            <a:ext cx="9153774" cy="3317331"/>
          </a:xfrm>
          <a:custGeom>
            <a:avLst/>
            <a:gdLst/>
            <a:ahLst/>
            <a:cxnLst/>
            <a:rect l="l" t="t" r="r" b="b"/>
            <a:pathLst>
              <a:path w="10692130" h="4181475">
                <a:moveTo>
                  <a:pt x="0" y="4181348"/>
                </a:moveTo>
                <a:lnTo>
                  <a:pt x="10692003" y="4181348"/>
                </a:lnTo>
                <a:lnTo>
                  <a:pt x="10692003" y="0"/>
                </a:lnTo>
                <a:lnTo>
                  <a:pt x="0" y="0"/>
                </a:lnTo>
                <a:lnTo>
                  <a:pt x="0" y="4181348"/>
                </a:lnTo>
                <a:close/>
              </a:path>
            </a:pathLst>
          </a:custGeom>
          <a:solidFill>
            <a:srgbClr val="007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73" y="335008"/>
            <a:ext cx="2709298" cy="1148597"/>
          </a:xfrm>
          <a:prstGeom prst="rect">
            <a:avLst/>
          </a:prstGeom>
        </p:spPr>
      </p:pic>
      <p:pic>
        <p:nvPicPr>
          <p:cNvPr id="1027" name="Picture 3" descr="C:\Users\romanchevaea\Desktop\Без-имени-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52901" y="1479260"/>
            <a:ext cx="2075868" cy="37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53774" cy="5140982"/>
          </a:xfrm>
          <a:custGeom>
            <a:avLst/>
            <a:gdLst/>
            <a:ahLst/>
            <a:cxnLst/>
            <a:rect l="l" t="t" r="r" b="b"/>
            <a:pathLst>
              <a:path w="10692130" h="4181475">
                <a:moveTo>
                  <a:pt x="0" y="4181348"/>
                </a:moveTo>
                <a:lnTo>
                  <a:pt x="10692003" y="4181348"/>
                </a:lnTo>
                <a:lnTo>
                  <a:pt x="10692003" y="0"/>
                </a:lnTo>
                <a:lnTo>
                  <a:pt x="0" y="0"/>
                </a:lnTo>
                <a:lnTo>
                  <a:pt x="0" y="4181348"/>
                </a:lnTo>
                <a:close/>
              </a:path>
            </a:pathLst>
          </a:custGeom>
          <a:solidFill>
            <a:srgbClr val="0076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17E3-C070-4E0B-8951-887DE3C54601}" type="datetime1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8B34-92B3-455F-B7A2-D179F0F1FF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94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mcrkpo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37838"/>
            <a:ext cx="9142914" cy="4103213"/>
          </a:xfrm>
          <a:custGeom>
            <a:avLst/>
            <a:gdLst/>
            <a:ahLst/>
            <a:cxnLst/>
            <a:rect l="l" t="t" r="r" b="b"/>
            <a:pathLst>
              <a:path w="10692130" h="5172075">
                <a:moveTo>
                  <a:pt x="0" y="5171859"/>
                </a:moveTo>
                <a:lnTo>
                  <a:pt x="10692003" y="5171859"/>
                </a:lnTo>
                <a:lnTo>
                  <a:pt x="10692003" y="0"/>
                </a:lnTo>
                <a:lnTo>
                  <a:pt x="0" y="0"/>
                </a:lnTo>
                <a:lnTo>
                  <a:pt x="0" y="5171859"/>
                </a:lnTo>
                <a:close/>
              </a:path>
            </a:pathLst>
          </a:custGeom>
          <a:solidFill>
            <a:srgbClr val="0076A8"/>
          </a:solidFill>
        </p:spPr>
        <p:txBody>
          <a:bodyPr wrap="square" lIns="0" tIns="0" rIns="0" bIns="0" rtlCol="0"/>
          <a:lstStyle/>
          <a:p>
            <a:endParaRPr>
              <a:latin typeface="PT Sans" panose="020B0503020203020204" pitchFamily="34" charset="-52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773" y="1264871"/>
            <a:ext cx="763045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4932" y="2196147"/>
            <a:ext cx="7654134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81CAF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4" y="4783457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B9E017E3-C070-4E0B-8951-887DE3C54601}" type="datetime1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bg1">
                    <a:lumMod val="9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95C88B34-92B3-455F-B7A2-D179F0F1FF8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96" y="93197"/>
            <a:ext cx="1238024" cy="873008"/>
          </a:xfrm>
          <a:prstGeom prst="rect">
            <a:avLst/>
          </a:prstGeom>
        </p:spPr>
      </p:pic>
      <p:sp>
        <p:nvSpPr>
          <p:cNvPr id="11" name="object 19"/>
          <p:cNvSpPr txBox="1"/>
          <p:nvPr/>
        </p:nvSpPr>
        <p:spPr>
          <a:xfrm>
            <a:off x="7092279" y="4808492"/>
            <a:ext cx="120560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PT Sans" panose="020B0503020203020204" pitchFamily="34" charset="-52"/>
                <a:cs typeface="Calibri"/>
                <a:hlinkClick r:id="rId9"/>
              </a:rPr>
              <a:t>ww</a:t>
            </a:r>
            <a:r>
              <a:rPr sz="1200" b="1" spc="-110" dirty="0">
                <a:solidFill>
                  <a:srgbClr val="FFFFFF"/>
                </a:solidFill>
                <a:latin typeface="PT Sans" panose="020B0503020203020204" pitchFamily="34" charset="-52"/>
                <a:cs typeface="Calibri"/>
                <a:hlinkClick r:id="rId9"/>
              </a:rPr>
              <a:t>w</a:t>
            </a:r>
            <a:r>
              <a:rPr sz="1200" b="1" spc="-10" dirty="0">
                <a:solidFill>
                  <a:srgbClr val="FFFFFF"/>
                </a:solidFill>
                <a:latin typeface="PT Sans" panose="020B0503020203020204" pitchFamily="34" charset="-52"/>
                <a:cs typeface="Calibri"/>
                <a:hlinkClick r:id="rId9"/>
              </a:rPr>
              <a:t>.</a:t>
            </a:r>
            <a:r>
              <a:rPr sz="1200" b="1" dirty="0">
                <a:solidFill>
                  <a:srgbClr val="FFFFFF"/>
                </a:solidFill>
                <a:latin typeface="PT Sans" panose="020B0503020203020204" pitchFamily="34" charset="-52"/>
                <a:cs typeface="Calibri"/>
                <a:hlinkClick r:id="rId9"/>
              </a:rPr>
              <a:t>mcrkp</a:t>
            </a:r>
            <a:r>
              <a:rPr sz="1200" b="1" spc="-15" dirty="0">
                <a:solidFill>
                  <a:srgbClr val="FFFFFF"/>
                </a:solidFill>
                <a:latin typeface="PT Sans" panose="020B0503020203020204" pitchFamily="34" charset="-52"/>
                <a:cs typeface="Calibri"/>
                <a:hlinkClick r:id="rId9"/>
              </a:rPr>
              <a:t>o</a:t>
            </a:r>
            <a:r>
              <a:rPr sz="1200" b="1" spc="-10" dirty="0">
                <a:solidFill>
                  <a:srgbClr val="FFFFFF"/>
                </a:solidFill>
                <a:latin typeface="PT Sans" panose="020B0503020203020204" pitchFamily="34" charset="-52"/>
                <a:cs typeface="Calibri"/>
                <a:hlinkClick r:id="rId9"/>
              </a:rPr>
              <a:t>.ru</a:t>
            </a:r>
            <a:endParaRPr sz="1200" dirty="0">
              <a:latin typeface="PT Sans" panose="020B0503020203020204" pitchFamily="34" charset="-52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eaLnBrk="1" hangingPunct="1">
        <a:defRPr>
          <a:latin typeface="PT Sans" panose="020B0503020203020204" pitchFamily="34" charset="-52"/>
          <a:ea typeface="+mj-ea"/>
          <a:cs typeface="+mj-cs"/>
        </a:defRPr>
      </a:lvl1pPr>
    </p:titleStyle>
    <p:bodyStyle>
      <a:lvl1pPr marL="0" eaLnBrk="1" hangingPunct="1">
        <a:defRPr>
          <a:latin typeface="PT Sans" panose="020B0503020203020204" pitchFamily="34" charset="-52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87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956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95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817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83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78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99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07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55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772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65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40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54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46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5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87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67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4331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995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037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563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16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292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210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873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513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696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097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491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0872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954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477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80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641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366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952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834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909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041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44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9653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9901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871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96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131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8741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2168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392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8272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820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327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2340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9276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952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11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8289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807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6955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191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697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21960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2498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8229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978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4737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87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5707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9218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5975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2473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520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6904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0746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120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79023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6650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85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03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202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Рушева 2020-2021 учго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Рушева 2020-2021 учгода</Template>
  <TotalTime>25</TotalTime>
  <Words>0</Words>
  <Application>Microsoft Office PowerPoint</Application>
  <PresentationFormat>Экран (16:9)</PresentationFormat>
  <Paragraphs>0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Презентация Рушева 2020-2021 учгода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hp2</cp:lastModifiedBy>
  <cp:revision>5</cp:revision>
  <dcterms:created xsi:type="dcterms:W3CDTF">2021-06-10T11:00:27Z</dcterms:created>
  <dcterms:modified xsi:type="dcterms:W3CDTF">2021-06-11T11:09:07Z</dcterms:modified>
</cp:coreProperties>
</file>